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82" r:id="rId2"/>
    <p:sldId id="280" r:id="rId3"/>
    <p:sldId id="283" r:id="rId4"/>
    <p:sldId id="285" r:id="rId5"/>
    <p:sldId id="284" r:id="rId6"/>
    <p:sldId id="260" r:id="rId7"/>
    <p:sldId id="258" r:id="rId8"/>
    <p:sldId id="261" r:id="rId9"/>
    <p:sldId id="265" r:id="rId10"/>
    <p:sldId id="262" r:id="rId11"/>
    <p:sldId id="263" r:id="rId12"/>
    <p:sldId id="270" r:id="rId13"/>
    <p:sldId id="272" r:id="rId14"/>
    <p:sldId id="264" r:id="rId15"/>
    <p:sldId id="271" r:id="rId16"/>
    <p:sldId id="266" r:id="rId17"/>
    <p:sldId id="267" r:id="rId18"/>
    <p:sldId id="268" r:id="rId19"/>
    <p:sldId id="276" r:id="rId20"/>
    <p:sldId id="277" r:id="rId21"/>
    <p:sldId id="25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>
        <p:scale>
          <a:sx n="85" d="100"/>
          <a:sy n="85" d="100"/>
        </p:scale>
        <p:origin x="15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E722B-CB5F-A842-9090-19F6BA80F057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31C9F-2798-3644-9141-459F6AE3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0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42CE-E5DD-E52A-DFF4-3DFAF0D72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A83DF-2F1C-8702-D73D-61D506B9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EDCA3-1079-C4CE-D5AB-A1D8CD99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4A6E-04BC-079A-04E9-3FE25AE1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B7D5-C985-A8CF-2197-FAD395C0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9CC9-031F-EAC0-2146-05E5D0A0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D6288-1DB7-C3B1-8898-AF7A2925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43BC-73B1-E21D-14CE-B0800495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3677-CF07-E49A-7852-7D093F44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4346-3D94-D58E-C792-BAFD0CFF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9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D62B3-F5EA-7C7E-4E8D-67FD69113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A29D3-97F9-5BAE-CB8D-E16D382FE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5548-CA14-D98C-88B9-4E3819EF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EADED-E63C-2DB2-DAE9-A1054BD4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4EE55-9A38-B446-EDAE-5A711E74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8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4BB3-619D-4BFE-61B4-C53CE189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EE22-C5EC-689E-056C-F216F162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84AA7-5172-5466-5CEF-36CE8A83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1E1CF-99B4-1B3F-64F2-4D52A9EE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A6B7-6A93-CCB7-F242-A8CA9E09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6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E15B-BA2B-9610-6A6B-82C3DFA4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843E5-8B04-9767-3FBE-FE3FF904E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9A302-8385-FACB-62FB-CF74F2E4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2331-02FF-8F2E-71D0-3B249763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1AF05-FAD3-E190-8DE1-AD08F46E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6853-461B-CC20-C17D-FFD69EA5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5D7-0C3C-50FB-2AEA-BB3583CF6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00446-DD7F-E54A-2078-9C14F95C3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48B88-3026-6A77-55F1-AB03D14D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814C-2D34-D1BC-673C-4AF48FD7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881A1-71C7-77B2-338D-769F1DC5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9970-96D9-A9EA-6334-4ED8ED1F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8EE1-5E80-5A1E-0950-96C5F1CF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C65C9-06B5-A2B6-FD3D-106A2D1DA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0C0A1-FEC6-0D1D-C051-C2EDB43A9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F94D-5C49-DA9E-5B9E-9B136B3BF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F6894-EC55-36C1-1F21-4A846257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42069-4C3B-3FFB-247F-F4AE7CC2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13577-651E-E01F-F698-05124B8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2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26C3-6195-F877-F836-855060C1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45155-174A-5292-DAB0-B0DE56FA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A0E0-6F63-12CA-77EF-3244A456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1B595-E269-A19F-3C7D-B17E29A9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2B8B3-AED7-F299-68EC-0B1857D5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6EE73-D2AF-1AD0-C814-A3BD60B6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54285-22F0-0281-A761-30C5CE22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9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FF3D-192B-AB9F-0C72-8B923ADE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870AA-EE01-240C-7FBA-B5CF0E78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1DB31-539C-A2A2-FB34-78B4B978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6DE90-FA48-63B0-FABA-1B76BCBC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05FA-DA19-4E4D-00AD-2927B164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59C2B-A7A6-663C-DBF4-9D51CA5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3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D8CC-384D-B631-A270-3BDC526E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D0DE8-B6E4-8A83-6FEE-4F06CFB98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FC7BA-E25A-E507-B914-9289A9D5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08E05-4777-41E9-27FA-7F20E512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CE3A-D1C2-F84E-8331-CDBBC0B8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0633D-7233-9121-0BFD-9E0927AB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A7DDE-51EC-483E-3A40-F7A3F13A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990A-C9E1-A06F-6DAC-C62FB3E55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BB52-A593-85DA-E725-37EB2F86B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DF88E-A3E0-3B4B-8074-00BAD0F5659F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BB74-DC5A-F9B0-7CC7-5A1AF6D3C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7345-1DAC-7835-F813-97F6F94B4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3C56B-DBB7-1546-B29A-E05D11CC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0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D125-86AA-3C99-2CF3-0D555B00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700213"/>
            <a:ext cx="10790237" cy="2889249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custom_font_body"/>
              </a:rPr>
              <a:t>Implementing Delivery Strategies with Argo CD and Kubernetes</a:t>
            </a:r>
            <a:br>
              <a:rPr lang="en-IN" b="1" i="0" dirty="0">
                <a:solidFill>
                  <a:srgbClr val="000000"/>
                </a:solidFill>
                <a:effectLst/>
                <a:latin typeface="custom_font_body"/>
              </a:rPr>
            </a:br>
            <a:br>
              <a:rPr lang="en-IN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071ED-8313-1ADB-F789-E6611FF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362" y="4589462"/>
            <a:ext cx="10515600" cy="1500187"/>
          </a:xfrm>
        </p:spPr>
        <p:txBody>
          <a:bodyPr/>
          <a:lstStyle/>
          <a:p>
            <a:r>
              <a:rPr lang="en-US" dirty="0"/>
              <a:t>						Selvaraj </a:t>
            </a:r>
            <a:r>
              <a:rPr lang="en-US" dirty="0" err="1"/>
              <a:t>Kuppusamy</a:t>
            </a:r>
            <a:endParaRPr lang="en-US" dirty="0"/>
          </a:p>
          <a:p>
            <a:r>
              <a:rPr lang="en-US" dirty="0"/>
              <a:t>						DevOps Engineer</a:t>
            </a:r>
          </a:p>
          <a:p>
            <a:r>
              <a:rPr lang="en-US" dirty="0"/>
              <a:t>						</a:t>
            </a:r>
            <a:r>
              <a:rPr lang="en-US" dirty="0" err="1"/>
              <a:t>Grootan</a:t>
            </a:r>
            <a:r>
              <a:rPr lang="en-US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152785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EBD7AD-C8E7-2585-B784-7850B411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7" y="1209292"/>
            <a:ext cx="9048307" cy="35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3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89FAFB-882D-EF4F-0728-B0D033F9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1" y="591842"/>
            <a:ext cx="11492871" cy="60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7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E41366BD-92FE-8B9B-9F17-47B8520C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8" y="239610"/>
            <a:ext cx="11637555" cy="61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095C53A-853E-0157-8FEF-3323C7DD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342803"/>
            <a:ext cx="11314828" cy="55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7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1C7B1F-4DEF-A4B7-7F79-F364F435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" y="347200"/>
            <a:ext cx="11604717" cy="57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BF6200-6D83-F3BA-F70C-8B49DED6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8" y="369347"/>
            <a:ext cx="10717618" cy="58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A5A15B-88B4-EC7D-0835-DCEA830F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1" y="374455"/>
            <a:ext cx="11023439" cy="58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25A49B6-BBE4-D578-9C2D-7E660CC3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4" y="404082"/>
            <a:ext cx="11886200" cy="6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ECB8F29A-0ED2-5055-4150-6CAD57FD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987"/>
            <a:ext cx="10916893" cy="385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3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ctopus with text&#10;&#10;Description automatically generated with medium confidence">
            <a:extLst>
              <a:ext uri="{FF2B5EF4-FFF2-40B4-BE49-F238E27FC236}">
                <a16:creationId xmlns:a16="http://schemas.microsoft.com/office/drawing/2014/main" id="{799A35B8-E807-92D7-CD86-F1A696E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683"/>
            <a:ext cx="11684904" cy="58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5F39-0A53-9F83-4B1E-31DEEA97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74A04-BDA3-A0D2-41A6-6097F5914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Traditional SDLC</a:t>
            </a:r>
          </a:p>
          <a:p>
            <a:r>
              <a:rPr lang="en-IN" dirty="0"/>
              <a:t>DevOps </a:t>
            </a:r>
          </a:p>
          <a:p>
            <a:pPr lvl="1"/>
            <a:r>
              <a:rPr lang="en-IN" dirty="0"/>
              <a:t>Commonly available CI/CD Tools</a:t>
            </a:r>
          </a:p>
          <a:p>
            <a:r>
              <a:rPr lang="en-IN" dirty="0"/>
              <a:t>Microservices Deployment</a:t>
            </a:r>
          </a:p>
          <a:p>
            <a:pPr lvl="1"/>
            <a:r>
              <a:rPr lang="en-IN" dirty="0"/>
              <a:t>Common challenges with traditional CI/CD Tools</a:t>
            </a:r>
          </a:p>
          <a:p>
            <a:r>
              <a:rPr lang="en-US" dirty="0"/>
              <a:t>Argo CD</a:t>
            </a:r>
          </a:p>
          <a:p>
            <a:pPr lvl="1"/>
            <a:r>
              <a:rPr lang="en-US" dirty="0"/>
              <a:t>Why Argo CD</a:t>
            </a:r>
          </a:p>
          <a:p>
            <a:pPr lvl="1"/>
            <a:r>
              <a:rPr lang="en-US" dirty="0" err="1"/>
              <a:t>GitOps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Core concepts</a:t>
            </a:r>
          </a:p>
          <a:p>
            <a:pPr lvl="2"/>
            <a:r>
              <a:rPr lang="en-US" dirty="0"/>
              <a:t>Application </a:t>
            </a:r>
          </a:p>
          <a:p>
            <a:pPr lvl="2"/>
            <a:r>
              <a:rPr lang="en-US" dirty="0"/>
              <a:t>Project </a:t>
            </a:r>
          </a:p>
          <a:p>
            <a:pPr lvl="2"/>
            <a:r>
              <a:rPr lang="en-US" dirty="0" err="1"/>
              <a:t>ApplicationSet</a:t>
            </a:r>
            <a:r>
              <a:rPr lang="en-US" dirty="0"/>
              <a:t>, etc..</a:t>
            </a:r>
          </a:p>
          <a:p>
            <a:r>
              <a:rPr lang="en-US" dirty="0"/>
              <a:t>Demo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1701EB-6C67-1432-5329-361D86B3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5" y="193704"/>
            <a:ext cx="11191379" cy="59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5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9720A-736A-2659-07E0-D02A088A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438"/>
          </a:xfrm>
        </p:spPr>
        <p:txBody>
          <a:bodyPr>
            <a:normAutofit fontScale="90000"/>
          </a:bodyPr>
          <a:lstStyle/>
          <a:p>
            <a:r>
              <a:rPr lang="en-US" dirty="0"/>
              <a:t>DevOps Workflow</a:t>
            </a:r>
          </a:p>
        </p:txBody>
      </p:sp>
      <p:pic>
        <p:nvPicPr>
          <p:cNvPr id="7" name="Picture 6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1B6FE761-ECAC-7316-450D-22AC8526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5" y="890595"/>
            <a:ext cx="10345479" cy="58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5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0EFF1-B168-3184-F6A4-417B0FBF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49" y="2801623"/>
            <a:ext cx="2043223" cy="125475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3614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769D-62C2-7C8C-9A21-38416490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SDLC</a:t>
            </a:r>
          </a:p>
        </p:txBody>
      </p:sp>
      <p:pic>
        <p:nvPicPr>
          <p:cNvPr id="5" name="Content Placeholder 4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A09BCC77-CD97-42AB-C12C-A8231F053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26" y="1690688"/>
            <a:ext cx="10618067" cy="3882231"/>
          </a:xfrm>
        </p:spPr>
      </p:pic>
    </p:spTree>
    <p:extLst>
      <p:ext uri="{BB962C8B-B14F-4D97-AF65-F5344CB8AC3E}">
        <p14:creationId xmlns:p14="http://schemas.microsoft.com/office/powerpoint/2010/main" val="25177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FEA2-49B2-D6CF-AE8C-656E556F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Lifecycle</a:t>
            </a:r>
          </a:p>
        </p:txBody>
      </p:sp>
      <p:pic>
        <p:nvPicPr>
          <p:cNvPr id="7" name="Picture 6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ED93E8EC-A92F-D078-7B16-B8D2104E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7" y="1444487"/>
            <a:ext cx="11102926" cy="50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778B-01F2-A920-290B-71CC52A5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65126"/>
            <a:ext cx="11082337" cy="992188"/>
          </a:xfrm>
        </p:spPr>
        <p:txBody>
          <a:bodyPr>
            <a:normAutofit/>
          </a:bodyPr>
          <a:lstStyle/>
          <a:p>
            <a:r>
              <a:rPr lang="en-IN" dirty="0"/>
              <a:t>Challenges with other traditional CD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4A71B-9E1D-FE78-30E3-06B9F557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14475"/>
            <a:ext cx="10925175" cy="46624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b="1" dirty="0"/>
              <a:t>Complex Configuration Management: </a:t>
            </a:r>
            <a:r>
              <a:rPr lang="en-IN" dirty="0"/>
              <a:t>Other CD tools may require complex scripting and manual setup of pipelines.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Limited </a:t>
            </a:r>
            <a:r>
              <a:rPr lang="en-IN" b="1" dirty="0" err="1"/>
              <a:t>GitOps</a:t>
            </a:r>
            <a:r>
              <a:rPr lang="en-IN" b="1" dirty="0"/>
              <a:t> Support: </a:t>
            </a:r>
            <a:r>
              <a:rPr lang="en-IN" dirty="0"/>
              <a:t>Many CD tools aren't </a:t>
            </a:r>
            <a:r>
              <a:rPr lang="en-IN" dirty="0" err="1"/>
              <a:t>GitOps</a:t>
            </a:r>
            <a:r>
              <a:rPr lang="en-IN" dirty="0"/>
              <a:t>-based, requiring manual intervention to track changes and maintain state.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Lack of Visual Representation:  </a:t>
            </a:r>
            <a:r>
              <a:rPr lang="en-IN" dirty="0"/>
              <a:t>Tools like Jenkins, </a:t>
            </a:r>
            <a:r>
              <a:rPr lang="en-IN" dirty="0" err="1"/>
              <a:t>CircleCI</a:t>
            </a:r>
            <a:r>
              <a:rPr lang="en-IN" dirty="0"/>
              <a:t>, or GitLab CI/CD might not offer visual dashboards.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State Management and Rollbacks:  </a:t>
            </a:r>
            <a:r>
              <a:rPr lang="en-IN" dirty="0"/>
              <a:t>Some tools have poor state management and limited rollback options compared to </a:t>
            </a:r>
            <a:r>
              <a:rPr lang="en-IN" dirty="0" err="1"/>
              <a:t>GitOps</a:t>
            </a:r>
            <a:r>
              <a:rPr lang="en-IN" dirty="0"/>
              <a:t> tools like Argo CD.</a:t>
            </a:r>
          </a:p>
        </p:txBody>
      </p:sp>
    </p:spTree>
    <p:extLst>
      <p:ext uri="{BB962C8B-B14F-4D97-AF65-F5344CB8AC3E}">
        <p14:creationId xmlns:p14="http://schemas.microsoft.com/office/powerpoint/2010/main" val="82045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ips&#10;&#10;Description automatically generated with medium confidence">
            <a:extLst>
              <a:ext uri="{FF2B5EF4-FFF2-40B4-BE49-F238E27FC236}">
                <a16:creationId xmlns:a16="http://schemas.microsoft.com/office/drawing/2014/main" id="{B45B4C8D-86D7-22FA-61F8-C2A14326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6" y="592810"/>
            <a:ext cx="11440634" cy="60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6C57C-5947-735E-9F18-36402A25A9D5}"/>
              </a:ext>
            </a:extLst>
          </p:cNvPr>
          <p:cNvSpPr txBox="1"/>
          <p:nvPr/>
        </p:nvSpPr>
        <p:spPr>
          <a:xfrm>
            <a:off x="442912" y="1628781"/>
            <a:ext cx="840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Infrastructure as Code, Configuration as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675B4-958C-D016-4901-86010B9CD78C}"/>
              </a:ext>
            </a:extLst>
          </p:cNvPr>
          <p:cNvSpPr txBox="1"/>
          <p:nvPr/>
        </p:nvSpPr>
        <p:spPr>
          <a:xfrm>
            <a:off x="442912" y="3264287"/>
            <a:ext cx="840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Collaboration + Change Mechanism (Code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C5538-81B0-91B4-871F-16B2A45F33E6}"/>
              </a:ext>
            </a:extLst>
          </p:cNvPr>
          <p:cNvSpPr txBox="1"/>
          <p:nvPr/>
        </p:nvSpPr>
        <p:spPr>
          <a:xfrm>
            <a:off x="442911" y="5031175"/>
            <a:ext cx="840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Continues Integration and Continues Delivery Pipelines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00774-75D3-1B1A-794A-29270BD888DF}"/>
              </a:ext>
            </a:extLst>
          </p:cNvPr>
          <p:cNvSpPr txBox="1"/>
          <p:nvPr/>
        </p:nvSpPr>
        <p:spPr>
          <a:xfrm>
            <a:off x="442910" y="210863"/>
            <a:ext cx="8401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GitOps</a:t>
            </a:r>
            <a:r>
              <a:rPr lang="en-US" sz="44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1476A-B724-F576-4675-3A60EE58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034" y="854788"/>
            <a:ext cx="2037054" cy="2276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87C2C-8277-D15B-B9C4-AB16CBF5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15" y="3029268"/>
            <a:ext cx="1485900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2B4C6-AEE0-93AD-4586-28CF45714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334" y="4642972"/>
            <a:ext cx="1966754" cy="15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6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A2D31F1-96C3-0858-E312-E0F12DB4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566276"/>
            <a:ext cx="9983971" cy="55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96426C-2CD1-D34E-71B1-CEA3928C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8" y="478465"/>
            <a:ext cx="11639332" cy="53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190</Words>
  <Application>Microsoft Macintosh PowerPoint</Application>
  <PresentationFormat>Widescreen</PresentationFormat>
  <Paragraphs>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custom_font_body</vt:lpstr>
      <vt:lpstr>Office Theme</vt:lpstr>
      <vt:lpstr>Implementing Delivery Strategies with Argo CD and Kubernetes  </vt:lpstr>
      <vt:lpstr>Agenda</vt:lpstr>
      <vt:lpstr>Traditional SDLC</vt:lpstr>
      <vt:lpstr>DevOps Lifecycle</vt:lpstr>
      <vt:lpstr>Challenges with other traditional CD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 Kuppusamy</dc:creator>
  <cp:lastModifiedBy>Selvaraj Kuppusamy</cp:lastModifiedBy>
  <cp:revision>3</cp:revision>
  <dcterms:created xsi:type="dcterms:W3CDTF">2024-03-20T18:41:42Z</dcterms:created>
  <dcterms:modified xsi:type="dcterms:W3CDTF">2024-09-20T17:38:23Z</dcterms:modified>
</cp:coreProperties>
</file>